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Playfair Display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Oswal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italic.fntdata"/><Relationship Id="rId10" Type="http://schemas.openxmlformats.org/officeDocument/2006/relationships/font" Target="fonts/PlayfairDisplay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PlayfairDispl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layfairDisplay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Oswald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950ba2f1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950ba2f1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50ba2f1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50ba2f1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SAND Meeting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26, 2018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OFFICERS FOR 2019-20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PRESIDENT: MICHAELA GAVIGAN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VICE PRESIDENT: TAYLOR PAETH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SECRETARY: EVELYNNE LEE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TREASURER AND FUNDRAISING CHAIR: MICHELLE DUVALL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DIRECTOR OF SOCIAL MEDIA: REBECCA SCOTT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DAVIS COLLEGE/ACADEMY LIAISON: JOSIE ROMANO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PUT IN THE CARDS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GOING TO ELDERLY HOMES FOR THE HOLIDAYS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CAN SIGN WITH NAME BUT ALSO PUT ORGANIZATION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CAN SIGN WITH JUST ORGANIZATION NAMES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“HAPPY HOLIDAYS”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“MERRY CHRISTMAS”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-4624" l="27537" r="30084" t="0"/>
          <a:stretch/>
        </p:blipFill>
        <p:spPr>
          <a:xfrm>
            <a:off x="6404025" y="477775"/>
            <a:ext cx="2210150" cy="249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0575" y="2976919"/>
            <a:ext cx="2965376" cy="20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4525" y="2697271"/>
            <a:ext cx="3152300" cy="209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