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Amatic SC"/>
      <p:regular r:id="rId16"/>
      <p:bold r:id="rId17"/>
    </p:embeddedFont>
    <p:embeddedFont>
      <p:font typeface="Source Code Pro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bold.fntdata"/><Relationship Id="rId16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.fntdata"/><Relationship Id="rId6" Type="http://schemas.openxmlformats.org/officeDocument/2006/relationships/slide" Target="slides/slide1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2503e742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2503e742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2503e7422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2503e742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2503e7422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2503e7422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42503e7422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42503e7422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2503e7422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2503e7422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2503e742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2503e742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2503e7422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2503e7422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42503e7422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42503e7422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42503e7422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42503e742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Sand Officers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10-29-2018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292850"/>
            <a:ext cx="86472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Nutrition Month Committee Head: Matthew Riepe-Gray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Year:</a:t>
            </a:r>
            <a:r>
              <a:rPr lang="en"/>
              <a:t> Senior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Hometown:</a:t>
            </a:r>
            <a:r>
              <a:rPr lang="en"/>
              <a:t> LA,CA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Future Plans: </a:t>
            </a:r>
            <a:r>
              <a:rPr lang="en"/>
              <a:t>Plans to become a sports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dietitian</a:t>
            </a:r>
            <a:endParaRPr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6392" y="1228675"/>
            <a:ext cx="2609885" cy="3914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President: Ashton Amos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Year</a:t>
            </a:r>
            <a:r>
              <a:rPr lang="en"/>
              <a:t>:Senior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Hometown</a:t>
            </a:r>
            <a:r>
              <a:rPr lang="en"/>
              <a:t>:New Matamoras, Ohio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Future Plans</a:t>
            </a:r>
            <a:r>
              <a:rPr lang="en"/>
              <a:t>: Masters in Biology and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Biomedical Sciences and to continue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To Medical School</a:t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1551" y="1646100"/>
            <a:ext cx="2464147" cy="2463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Vice President: Faisal Shahab</a:t>
            </a:r>
            <a:endParaRPr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Year:</a:t>
            </a:r>
            <a:r>
              <a:rPr lang="en"/>
              <a:t>Senior	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Hometown:</a:t>
            </a:r>
            <a:r>
              <a:rPr lang="en"/>
              <a:t>Kuwait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Future Plans:</a:t>
            </a:r>
            <a:r>
              <a:rPr lang="en"/>
              <a:t>Plans to go up for match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and continue with a masters/ PhD.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3624" y="764199"/>
            <a:ext cx="2450904" cy="3676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Secretary: Morgan Vucelik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Year:</a:t>
            </a:r>
            <a:r>
              <a:rPr lang="en"/>
              <a:t>Senior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Hometown:</a:t>
            </a:r>
            <a:r>
              <a:rPr lang="en"/>
              <a:t>Glendale, WV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Future Plans: </a:t>
            </a:r>
            <a:r>
              <a:rPr lang="en"/>
              <a:t>Plans to go to Medical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School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4202" y="774124"/>
            <a:ext cx="2809552" cy="35952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Treasurer: Lindsay Bonneau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Year:</a:t>
            </a:r>
            <a:r>
              <a:rPr lang="en"/>
              <a:t> Senior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Hometown:</a:t>
            </a:r>
            <a:r>
              <a:rPr lang="en"/>
              <a:t> Pittsburgh, PA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Future Plans: </a:t>
            </a:r>
            <a:r>
              <a:rPr lang="en"/>
              <a:t>Plans to go up for match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 the spring and become a clinical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dietitian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1400" y="408300"/>
            <a:ext cx="2770349" cy="43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Director of Social Media: Sarah Nething-Moore</a:t>
            </a:r>
            <a:endParaRPr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Year:Senior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Hometown:Sistersville, WV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Future Plans: To become a registered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Dietitian and eventually a lactation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consultant.</a:t>
            </a:r>
            <a:endParaRPr b="1"/>
          </a:p>
        </p:txBody>
      </p:sp>
      <p:pic>
        <p:nvPicPr>
          <p:cNvPr id="92" name="Google Shape;92;p18"/>
          <p:cNvPicPr preferRelativeResize="0"/>
          <p:nvPr/>
        </p:nvPicPr>
        <p:blipFill rotWithShape="1">
          <a:blip r:embed="rId3">
            <a:alphaModFix/>
          </a:blip>
          <a:srcRect b="14196" l="0" r="7424" t="30151"/>
          <a:stretch/>
        </p:blipFill>
        <p:spPr>
          <a:xfrm>
            <a:off x="5742600" y="1498850"/>
            <a:ext cx="2677075" cy="286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Davis College Liaison: Michaela Gavigan</a:t>
            </a:r>
            <a:endParaRPr/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Year:Senior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Hometown:Bradford, Connecticut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Future Plans:Become a registered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/>
              <a:t>dietitian.</a:t>
            </a:r>
            <a:endParaRPr b="1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1575" y="1170100"/>
            <a:ext cx="2001050" cy="355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Liaison: Taylor Paeth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Year: </a:t>
            </a:r>
            <a:r>
              <a:rPr lang="en"/>
              <a:t>Junior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Hometown:</a:t>
            </a:r>
            <a:r>
              <a:rPr lang="en"/>
              <a:t> Fremont, Ohio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Future Plans:</a:t>
            </a:r>
            <a:r>
              <a:rPr lang="en"/>
              <a:t> Plans to become a registered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Dietitian and specialize in bariatric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dietetics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7228" y="559075"/>
            <a:ext cx="2219874" cy="394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Nutrition Month Committee Head: Alexis Kapostasy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Year: </a:t>
            </a:r>
            <a:r>
              <a:rPr lang="en"/>
              <a:t>Senior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Hometown: </a:t>
            </a:r>
            <a:r>
              <a:rPr lang="en"/>
              <a:t>Cincinnati, Ohio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/>
              <a:t>Future Plans: </a:t>
            </a:r>
            <a:r>
              <a:rPr lang="en"/>
              <a:t>Plans to become a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Registered dietitian</a:t>
            </a:r>
            <a:endParaRPr/>
          </a:p>
        </p:txBody>
      </p:sp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2975" y="1284525"/>
            <a:ext cx="3428475" cy="342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