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6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6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image" Target="../media/image1.jpg"/><Relationship Id="rId5" Type="http://schemas.openxmlformats.org/officeDocument/2006/relationships/image" Target="../media/image2.jpg"/><Relationship Id="rId6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</a:pPr>
            <a:r>
              <a:rPr lang="en-US"/>
              <a:t>Sand Meeting</a:t>
            </a:r>
            <a:endParaRPr/>
          </a:p>
        </p:txBody>
      </p:sp>
      <p:sp>
        <p:nvSpPr>
          <p:cNvPr id="144" name="Google Shape;144;p18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/>
              <a:t>August 30, 2018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T-Shirt Fundraiser</a:t>
            </a:r>
            <a:endParaRPr/>
          </a:p>
        </p:txBody>
      </p:sp>
      <p:sp>
        <p:nvSpPr>
          <p:cNvPr id="201" name="Google Shape;201;p2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Short Sleeve: $20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Long Sleeve: $25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Orders due September 30</a:t>
            </a:r>
            <a:r>
              <a:rPr baseline="30000" lang="en-US"/>
              <a:t>th</a:t>
            </a:r>
            <a:r>
              <a:rPr lang="en-US"/>
              <a:t>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▶"/>
            </a:pPr>
            <a:r>
              <a:rPr lang="en-US"/>
              <a:t>Have money with order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▶"/>
            </a:pPr>
            <a:r>
              <a:rPr lang="en-US"/>
              <a:t>Able to ship orders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Vote on your favorite T-shirt Design + Color!!!!!!!!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We will be doing this twice this year 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Graduation Cords</a:t>
            </a:r>
            <a:endParaRPr/>
          </a:p>
        </p:txBody>
      </p:sp>
      <p:sp>
        <p:nvSpPr>
          <p:cNvPr id="207" name="Google Shape;207;p2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Thoughts?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RD Meet-up</a:t>
            </a:r>
            <a:endParaRPr/>
          </a:p>
        </p:txBody>
      </p:sp>
      <p:sp>
        <p:nvSpPr>
          <p:cNvPr id="213" name="Google Shape;213;p2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Crossings location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AND Conference</a:t>
            </a:r>
            <a:endParaRPr/>
          </a:p>
        </p:txBody>
      </p:sp>
      <p:sp>
        <p:nvSpPr>
          <p:cNvPr id="219" name="Google Shape;219;p30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Bridgeport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Volunteer hours for housing Marshall guests possibly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Ideas</a:t>
            </a:r>
            <a:endParaRPr/>
          </a:p>
        </p:txBody>
      </p:sp>
      <p:sp>
        <p:nvSpPr>
          <p:cNvPr id="225" name="Google Shape;225;p31"/>
          <p:cNvSpPr txBox="1"/>
          <p:nvPr>
            <p:ph idx="1" type="body"/>
          </p:nvPr>
        </p:nvSpPr>
        <p:spPr>
          <a:xfrm>
            <a:off x="677334" y="2160589"/>
            <a:ext cx="8917240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Nutrition month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Rethink your drink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Food pantry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AND Conference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Sign Up!!!!!!!!!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▶"/>
            </a:pPr>
            <a:r>
              <a:rPr lang="en-US"/>
              <a:t>For new members it’s okay to send me an email later on if you’re wanting to help ☺ 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Questions</a:t>
            </a:r>
            <a:endParaRPr/>
          </a:p>
        </p:txBody>
      </p:sp>
      <p:sp>
        <p:nvSpPr>
          <p:cNvPr id="231" name="Google Shape;231;p3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Questions?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150" name="Google Shape;150;p1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Officers and Open Positons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Dues and Active Membership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Peer Notetaking opportunity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Nutrition Month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T-Shirt Fundraisers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Graduation Cords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AND Conference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Officers</a:t>
            </a:r>
            <a:endParaRPr/>
          </a:p>
        </p:txBody>
      </p:sp>
      <p:sp>
        <p:nvSpPr>
          <p:cNvPr id="156" name="Google Shape;156;p20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President- Ashton Amos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Vice President- Faisal Shahab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Secretary- Morgan Vucelik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Treasurer-Lindsey Bonneau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Director of Social Media- Sarah Moore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Davis College Liaison- Michaela Gavigan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Advisors- Megan Govindan and Nettie Freshour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Open officer positions</a:t>
            </a:r>
            <a:endParaRPr/>
          </a:p>
        </p:txBody>
      </p:sp>
      <p:sp>
        <p:nvSpPr>
          <p:cNvPr id="162" name="Google Shape;162;p2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Fundraising Chair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AND Liaison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Peer Notetaking</a:t>
            </a:r>
            <a:endParaRPr/>
          </a:p>
        </p:txBody>
      </p:sp>
      <p:sp>
        <p:nvSpPr>
          <p:cNvPr id="168" name="Google Shape;168;p2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Students may be compensated with up to 16 hours of community service for the semester or letter of recommendation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Nutrition 171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iserve.wvu.edu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▶"/>
            </a:pPr>
            <a:r>
              <a:rPr lang="en-US"/>
              <a:t>search for the OAS Peer notetaker opportunity.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▶"/>
            </a:pPr>
            <a:r>
              <a:rPr lang="en-US"/>
              <a:t>iServe’s website includes instructions on how to apply as a notetaker with OAS and how to complete the notetaker training.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Nutrition Month</a:t>
            </a:r>
            <a:endParaRPr/>
          </a:p>
        </p:txBody>
      </p:sp>
      <p:sp>
        <p:nvSpPr>
          <p:cNvPr id="174" name="Google Shape;174;p2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Grant opportunity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Mediterranean Mondays, etc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RD Day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Dues</a:t>
            </a:r>
            <a:endParaRPr/>
          </a:p>
        </p:txBody>
      </p:sp>
      <p:sp>
        <p:nvSpPr>
          <p:cNvPr id="180" name="Google Shape;180;p2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15 per semester or 25 yearly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Please have this by your second meeting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Being an active member</a:t>
            </a:r>
            <a:endParaRPr/>
          </a:p>
        </p:txBody>
      </p:sp>
      <p:sp>
        <p:nvSpPr>
          <p:cNvPr id="186" name="Google Shape;186;p2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en-US"/>
              <a:t>Requirements: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▶"/>
            </a:pPr>
            <a:r>
              <a:rPr lang="en-US"/>
              <a:t>Pay your dues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▶"/>
            </a:pPr>
            <a:r>
              <a:rPr lang="en-US"/>
              <a:t>Attend one event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▶"/>
            </a:pPr>
            <a:r>
              <a:rPr lang="en-US"/>
              <a:t>Go to at least 2 meetings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▶"/>
            </a:pPr>
            <a:r>
              <a:rPr lang="en-US"/>
              <a:t>Point system: person with most points to meetings/events gets free membership dues for the following year or if senior a refund on their dues for this year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"/>
          <p:cNvSpPr txBox="1"/>
          <p:nvPr>
            <p:ph type="title"/>
          </p:nvPr>
        </p:nvSpPr>
        <p:spPr>
          <a:xfrm>
            <a:off x="677327" y="609600"/>
            <a:ext cx="6836655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T-Shirt Fundraiser</a:t>
            </a:r>
            <a:endParaRPr/>
          </a:p>
        </p:txBody>
      </p:sp>
      <p:pic>
        <p:nvPicPr>
          <p:cNvPr id="192" name="Google Shape;19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38797" y="3970623"/>
            <a:ext cx="3873900" cy="18401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38796" y="1930399"/>
            <a:ext cx="3873900" cy="18594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6547" y="2668512"/>
            <a:ext cx="1953166" cy="2604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728140" y="2668512"/>
            <a:ext cx="1992229" cy="2604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