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embeddedFontLst>
    <p:embeddedFont>
      <p:font typeface="Nuni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Nunito-bold.fntdata"/><Relationship Id="rId14" Type="http://schemas.openxmlformats.org/officeDocument/2006/relationships/font" Target="fonts/Nunito-regular.fntdata"/><Relationship Id="rId17" Type="http://schemas.openxmlformats.org/officeDocument/2006/relationships/font" Target="fonts/Nunito-boldItalic.fntdata"/><Relationship Id="rId16" Type="http://schemas.openxmlformats.org/officeDocument/2006/relationships/font" Target="fonts/Nuni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4b1b49a60c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4b1b49a60c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 word for word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4b1b49a60c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4b1b49a60c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need to make a basket for the conference.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Ask if anyone has any ideas?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have a sign up for this to help the fundraising and treasurer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 them know conference will be open soon and encourage them to register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Have Taylor Paeth update on the academy digest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4b1b49a60c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4b1b49a60c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Encourage them to submit an abstract for the conference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4b1b49a60c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4b1b49a60c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4b1b49a60c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4b1b49a60c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See who is interested in doing a nutrition table some time during the week, doing the above tasks and getting people involved in the org on campus.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4b1b49a60c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4b1b49a60c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Ask for volunteers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4b1b49a60c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4b1b49a60c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 word for word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4b1b49a60c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4b1b49a60c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Faisal can speak about this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ashtonsamos@gmail.com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SAND Meeting 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1/29/2019 5pm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Movement to Robert’s Rules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WVAND Conference updates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Taylor give academy update from newsletter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Call for research!!!! - come present at the conference!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Women love your heart event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Rec nutrition table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Branded cookbook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Being an active member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Faisal’s updates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WVAND Updates</a:t>
            </a:r>
            <a:endParaRPr/>
          </a:p>
        </p:txBody>
      </p:sp>
      <p:sp>
        <p:nvSpPr>
          <p:cNvPr id="141" name="Google Shape;141;p1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We are asked to donate a basket to the conference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Any ideas?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We can either seek physical donations to fill basket or fundraise to make our own basket with a theme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There will be a sign up for this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Registration for the conference will be opening up soon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Taylor to update on academy digest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 for nutrition research!</a:t>
            </a:r>
            <a:endParaRPr/>
          </a:p>
        </p:txBody>
      </p:sp>
      <p:sp>
        <p:nvSpPr>
          <p:cNvPr id="147" name="Google Shape;147;p1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If you are working on a nutrition capstone, have a previous capstone or working on any sort of nutrition research you can present at the conference!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This looks great on a resume and helps with future speaking at conferences!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If interested please email Ashton your abstract at </a:t>
            </a:r>
            <a:r>
              <a:rPr lang="en" u="sng">
                <a:solidFill>
                  <a:schemeClr val="hlink"/>
                </a:solidFill>
                <a:hlinkClick r:id="rId3"/>
              </a:rPr>
              <a:t>ashtonsamos@gmail.com</a:t>
            </a:r>
            <a:r>
              <a:rPr lang="en"/>
              <a:t> or email for more information!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Women Love Your Heart Event</a:t>
            </a:r>
            <a:endParaRPr/>
          </a:p>
        </p:txBody>
      </p:sp>
      <p:sp>
        <p:nvSpPr>
          <p:cNvPr id="153" name="Google Shape;153;p1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This Saturday at 7:30am to 1:30pm!!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We will have a nutrition table, come join and </a:t>
            </a:r>
            <a:r>
              <a:rPr lang="en"/>
              <a:t>represent</a:t>
            </a:r>
            <a:r>
              <a:rPr lang="en"/>
              <a:t> us at this event!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There is a sign up for this, come for however long you can!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 Nutrition Table</a:t>
            </a:r>
            <a:endParaRPr/>
          </a:p>
        </p:txBody>
      </p:sp>
      <p:sp>
        <p:nvSpPr>
          <p:cNvPr id="159" name="Google Shape;159;p1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We are thinking about doing a nutrition table at the rec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This would include: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Calculating resting energy expenditure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Talk nutrition with rec-goers, diet, health, etc</a:t>
            </a:r>
            <a:endParaRPr/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Good fats vs bad fats, healthy water intake, fiber intake and Yo-Yo dieting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Give free samples of protein balls - possible product we can make money from in the </a:t>
            </a:r>
            <a:r>
              <a:rPr lang="en"/>
              <a:t>future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Give flyers of nutrition information 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Teach how to read nutrition labels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Branded Cookbook</a:t>
            </a:r>
            <a:endParaRPr/>
          </a:p>
        </p:txBody>
      </p:sp>
      <p:sp>
        <p:nvSpPr>
          <p:cNvPr id="165" name="Google Shape;165;p1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Possible way for the org to raise money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Sign-up if you’re interested in helping create this!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Being an Active Member</a:t>
            </a:r>
            <a:endParaRPr/>
          </a:p>
        </p:txBody>
      </p:sp>
      <p:sp>
        <p:nvSpPr>
          <p:cNvPr id="171" name="Google Shape;171;p20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Attending half the meetings and trying to participate in outside events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Active members will receive a certificate of active membership to add to their portfolio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Faisal’s Updates</a:t>
            </a:r>
            <a:endParaRPr/>
          </a:p>
        </p:txBody>
      </p:sp>
      <p:sp>
        <p:nvSpPr>
          <p:cNvPr id="177" name="Google Shape;177;p21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RD Day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Career services for next meeting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What would you like to know? Resumes, interview skills, vamping up your LinkedIn? Let us know!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