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SourceSansPr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2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2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Source Sans Pro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</a:pPr>
            <a:r>
              <a:rPr lang="en-US"/>
              <a:t>SAND MEETING #2</a:t>
            </a:r>
            <a:endParaRPr/>
          </a:p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en-US"/>
              <a:t>9/24/2018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The Campus Kitchen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Megan to talk about this process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MOUNTAINEER WEEK	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Appalachian foods themed 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Monday, October 22 from 11am to 3pm	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4"/>
          <p:cNvSpPr txBox="1"/>
          <p:nvPr>
            <p:ph type="title"/>
          </p:nvPr>
        </p:nvSpPr>
        <p:spPr>
          <a:xfrm>
            <a:off x="5100824" y="685800"/>
            <a:ext cx="6176776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RD Meet up</a:t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13608" r="3838" t="0"/>
          <a:stretch/>
        </p:blipFill>
        <p:spPr>
          <a:xfrm>
            <a:off x="-1" y="10"/>
            <a:ext cx="437354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/>
          <p:nvPr/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5100824" y="2286000"/>
            <a:ext cx="6176776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THIS SUNDAY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4-6pm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Dues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Officer Updates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Fundraising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T-shirts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Roberts Rules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Volunteers needed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lang="en-US" sz="1850"/>
              <a:t>Health Fair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lang="en-US" sz="1850"/>
              <a:t>Campus Kitchen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lang="en-US" sz="1850"/>
              <a:t>Mountaineer week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RD MEET UP!!!!!!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Dues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Due today 25 for the year or 15 for the semester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Venmo is not set up yet but can venmo me @Ashton_Amos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Taylor Paeth- AND Liaison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Updates on opportunities and information from the academy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Michaela- Davis College Liaison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Volunteer choices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Fundraising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Looking for businesses that would allow us to use spots for tax write offs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Also donations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T-shirts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In the process of being designed by licensed vendor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Should be ready by the first of the month hopefully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Roberts Rules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We will be switching to Roberts Rules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This is good professional practice and will help meetings go smoother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Volunteers needed for fair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Wednesday is at 3711 Collins Ferry Road just past the DOE.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Thursday all day and Friday morning is at the Main on Chestnut Ridge 781 Chestnut Ridge Road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Friday afternoon is at GBR location at the old mall 5005 Greenbag Road.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